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9" r:id="rId14"/>
    <p:sldId id="268"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C16B-A3EE-4CC5-9B8D-D629A98C3A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8A687E-A8D3-4339-8DC2-6BAACA11B7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E38355-DCA2-4E88-B719-69352B331105}"/>
              </a:ext>
            </a:extLst>
          </p:cNvPr>
          <p:cNvSpPr>
            <a:spLocks noGrp="1"/>
          </p:cNvSpPr>
          <p:nvPr>
            <p:ph type="dt" sz="half" idx="10"/>
          </p:nvPr>
        </p:nvSpPr>
        <p:spPr/>
        <p:txBody>
          <a:bodyPr/>
          <a:lstStyle/>
          <a:p>
            <a:fld id="{4D64CF70-D8D0-47DC-9392-F5044A611A24}" type="datetimeFigureOut">
              <a:rPr lang="en-US" smtClean="0"/>
              <a:t>4/2/2020</a:t>
            </a:fld>
            <a:endParaRPr lang="en-US"/>
          </a:p>
        </p:txBody>
      </p:sp>
      <p:sp>
        <p:nvSpPr>
          <p:cNvPr id="5" name="Footer Placeholder 4">
            <a:extLst>
              <a:ext uri="{FF2B5EF4-FFF2-40B4-BE49-F238E27FC236}">
                <a16:creationId xmlns:a16="http://schemas.microsoft.com/office/drawing/2014/main" id="{4AFE8194-271F-470F-9F93-337772E53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2EA75-B6E2-4210-B845-1885AB176072}"/>
              </a:ext>
            </a:extLst>
          </p:cNvPr>
          <p:cNvSpPr>
            <a:spLocks noGrp="1"/>
          </p:cNvSpPr>
          <p:nvPr>
            <p:ph type="sldNum" sz="quarter" idx="12"/>
          </p:nvPr>
        </p:nvSpPr>
        <p:spPr/>
        <p:txBody>
          <a:bodyPr/>
          <a:lstStyle/>
          <a:p>
            <a:fld id="{3A1F4C26-70F2-40A3-B27C-006C743F2775}" type="slidenum">
              <a:rPr lang="en-US" smtClean="0"/>
              <a:t>‹#›</a:t>
            </a:fld>
            <a:endParaRPr lang="en-US"/>
          </a:p>
        </p:txBody>
      </p:sp>
    </p:spTree>
    <p:extLst>
      <p:ext uri="{BB962C8B-B14F-4D97-AF65-F5344CB8AC3E}">
        <p14:creationId xmlns:p14="http://schemas.microsoft.com/office/powerpoint/2010/main" val="74478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DF71-F0D2-440D-8087-BD4876C1F9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709831-2513-4949-A69B-1C2199257C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B1C64-A0BE-4D32-93D5-25CB05D81DB1}"/>
              </a:ext>
            </a:extLst>
          </p:cNvPr>
          <p:cNvSpPr>
            <a:spLocks noGrp="1"/>
          </p:cNvSpPr>
          <p:nvPr>
            <p:ph type="dt" sz="half" idx="10"/>
          </p:nvPr>
        </p:nvSpPr>
        <p:spPr/>
        <p:txBody>
          <a:bodyPr/>
          <a:lstStyle/>
          <a:p>
            <a:fld id="{4D64CF70-D8D0-47DC-9392-F5044A611A24}" type="datetimeFigureOut">
              <a:rPr lang="en-US" smtClean="0"/>
              <a:t>4/2/2020</a:t>
            </a:fld>
            <a:endParaRPr lang="en-US"/>
          </a:p>
        </p:txBody>
      </p:sp>
      <p:sp>
        <p:nvSpPr>
          <p:cNvPr id="5" name="Footer Placeholder 4">
            <a:extLst>
              <a:ext uri="{FF2B5EF4-FFF2-40B4-BE49-F238E27FC236}">
                <a16:creationId xmlns:a16="http://schemas.microsoft.com/office/drawing/2014/main" id="{7B3CB9BF-B100-4682-BBD2-DF539ED71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1293C-18D6-45BD-B7E4-A62E73797CF1}"/>
              </a:ext>
            </a:extLst>
          </p:cNvPr>
          <p:cNvSpPr>
            <a:spLocks noGrp="1"/>
          </p:cNvSpPr>
          <p:nvPr>
            <p:ph type="sldNum" sz="quarter" idx="12"/>
          </p:nvPr>
        </p:nvSpPr>
        <p:spPr/>
        <p:txBody>
          <a:bodyPr/>
          <a:lstStyle/>
          <a:p>
            <a:fld id="{3A1F4C26-70F2-40A3-B27C-006C743F2775}" type="slidenum">
              <a:rPr lang="en-US" smtClean="0"/>
              <a:t>‹#›</a:t>
            </a:fld>
            <a:endParaRPr lang="en-US"/>
          </a:p>
        </p:txBody>
      </p:sp>
    </p:spTree>
    <p:extLst>
      <p:ext uri="{BB962C8B-B14F-4D97-AF65-F5344CB8AC3E}">
        <p14:creationId xmlns:p14="http://schemas.microsoft.com/office/powerpoint/2010/main" val="775841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F06262-7B3A-4D66-AA83-2382243502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68E560-FCAC-49FA-B692-77FDD06133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C649C-951F-49E8-8C5D-D6AEF1ED986B}"/>
              </a:ext>
            </a:extLst>
          </p:cNvPr>
          <p:cNvSpPr>
            <a:spLocks noGrp="1"/>
          </p:cNvSpPr>
          <p:nvPr>
            <p:ph type="dt" sz="half" idx="10"/>
          </p:nvPr>
        </p:nvSpPr>
        <p:spPr/>
        <p:txBody>
          <a:bodyPr/>
          <a:lstStyle/>
          <a:p>
            <a:fld id="{4D64CF70-D8D0-47DC-9392-F5044A611A24}" type="datetimeFigureOut">
              <a:rPr lang="en-US" smtClean="0"/>
              <a:t>4/2/2020</a:t>
            </a:fld>
            <a:endParaRPr lang="en-US"/>
          </a:p>
        </p:txBody>
      </p:sp>
      <p:sp>
        <p:nvSpPr>
          <p:cNvPr id="5" name="Footer Placeholder 4">
            <a:extLst>
              <a:ext uri="{FF2B5EF4-FFF2-40B4-BE49-F238E27FC236}">
                <a16:creationId xmlns:a16="http://schemas.microsoft.com/office/drawing/2014/main" id="{641B1211-02A8-4937-AD40-6290E7A92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28A03-2576-4582-B963-FAC03795CDAF}"/>
              </a:ext>
            </a:extLst>
          </p:cNvPr>
          <p:cNvSpPr>
            <a:spLocks noGrp="1"/>
          </p:cNvSpPr>
          <p:nvPr>
            <p:ph type="sldNum" sz="quarter" idx="12"/>
          </p:nvPr>
        </p:nvSpPr>
        <p:spPr/>
        <p:txBody>
          <a:bodyPr/>
          <a:lstStyle/>
          <a:p>
            <a:fld id="{3A1F4C26-70F2-40A3-B27C-006C743F2775}" type="slidenum">
              <a:rPr lang="en-US" smtClean="0"/>
              <a:t>‹#›</a:t>
            </a:fld>
            <a:endParaRPr lang="en-US"/>
          </a:p>
        </p:txBody>
      </p:sp>
    </p:spTree>
    <p:extLst>
      <p:ext uri="{BB962C8B-B14F-4D97-AF65-F5344CB8AC3E}">
        <p14:creationId xmlns:p14="http://schemas.microsoft.com/office/powerpoint/2010/main" val="351104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FACB-9A72-4F3F-BFC3-0F5EA6EFF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D332A9-AB1C-4468-A8F9-5C6D21C1D5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BF585-0821-4625-A935-2E9EBE4919F3}"/>
              </a:ext>
            </a:extLst>
          </p:cNvPr>
          <p:cNvSpPr>
            <a:spLocks noGrp="1"/>
          </p:cNvSpPr>
          <p:nvPr>
            <p:ph type="dt" sz="half" idx="10"/>
          </p:nvPr>
        </p:nvSpPr>
        <p:spPr/>
        <p:txBody>
          <a:bodyPr/>
          <a:lstStyle/>
          <a:p>
            <a:fld id="{4D64CF70-D8D0-47DC-9392-F5044A611A24}" type="datetimeFigureOut">
              <a:rPr lang="en-US" smtClean="0"/>
              <a:t>4/2/2020</a:t>
            </a:fld>
            <a:endParaRPr lang="en-US"/>
          </a:p>
        </p:txBody>
      </p:sp>
      <p:sp>
        <p:nvSpPr>
          <p:cNvPr id="5" name="Footer Placeholder 4">
            <a:extLst>
              <a:ext uri="{FF2B5EF4-FFF2-40B4-BE49-F238E27FC236}">
                <a16:creationId xmlns:a16="http://schemas.microsoft.com/office/drawing/2014/main" id="{EB2D0DFE-05C3-4F7F-ADDA-AE25F165F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F8EA6-9DB9-4982-BBEF-347C8F095A8B}"/>
              </a:ext>
            </a:extLst>
          </p:cNvPr>
          <p:cNvSpPr>
            <a:spLocks noGrp="1"/>
          </p:cNvSpPr>
          <p:nvPr>
            <p:ph type="sldNum" sz="quarter" idx="12"/>
          </p:nvPr>
        </p:nvSpPr>
        <p:spPr/>
        <p:txBody>
          <a:bodyPr/>
          <a:lstStyle/>
          <a:p>
            <a:fld id="{3A1F4C26-70F2-40A3-B27C-006C743F2775}" type="slidenum">
              <a:rPr lang="en-US" smtClean="0"/>
              <a:t>‹#›</a:t>
            </a:fld>
            <a:endParaRPr lang="en-US"/>
          </a:p>
        </p:txBody>
      </p:sp>
    </p:spTree>
    <p:extLst>
      <p:ext uri="{BB962C8B-B14F-4D97-AF65-F5344CB8AC3E}">
        <p14:creationId xmlns:p14="http://schemas.microsoft.com/office/powerpoint/2010/main" val="379924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4A336-6B2B-4280-884A-8F11C77429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89DB5D-21DE-4F5D-B1E1-C8453201C2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39D427-B883-4449-A3BF-3D73A18974E9}"/>
              </a:ext>
            </a:extLst>
          </p:cNvPr>
          <p:cNvSpPr>
            <a:spLocks noGrp="1"/>
          </p:cNvSpPr>
          <p:nvPr>
            <p:ph type="dt" sz="half" idx="10"/>
          </p:nvPr>
        </p:nvSpPr>
        <p:spPr/>
        <p:txBody>
          <a:bodyPr/>
          <a:lstStyle/>
          <a:p>
            <a:fld id="{4D64CF70-D8D0-47DC-9392-F5044A611A24}" type="datetimeFigureOut">
              <a:rPr lang="en-US" smtClean="0"/>
              <a:t>4/2/2020</a:t>
            </a:fld>
            <a:endParaRPr lang="en-US"/>
          </a:p>
        </p:txBody>
      </p:sp>
      <p:sp>
        <p:nvSpPr>
          <p:cNvPr id="5" name="Footer Placeholder 4">
            <a:extLst>
              <a:ext uri="{FF2B5EF4-FFF2-40B4-BE49-F238E27FC236}">
                <a16:creationId xmlns:a16="http://schemas.microsoft.com/office/drawing/2014/main" id="{49FFF030-4FE1-4998-8FFF-A3B1986C3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2ED48-238E-4FE3-8ADB-25B339CB1F7B}"/>
              </a:ext>
            </a:extLst>
          </p:cNvPr>
          <p:cNvSpPr>
            <a:spLocks noGrp="1"/>
          </p:cNvSpPr>
          <p:nvPr>
            <p:ph type="sldNum" sz="quarter" idx="12"/>
          </p:nvPr>
        </p:nvSpPr>
        <p:spPr/>
        <p:txBody>
          <a:bodyPr/>
          <a:lstStyle/>
          <a:p>
            <a:fld id="{3A1F4C26-70F2-40A3-B27C-006C743F2775}" type="slidenum">
              <a:rPr lang="en-US" smtClean="0"/>
              <a:t>‹#›</a:t>
            </a:fld>
            <a:endParaRPr lang="en-US"/>
          </a:p>
        </p:txBody>
      </p:sp>
    </p:spTree>
    <p:extLst>
      <p:ext uri="{BB962C8B-B14F-4D97-AF65-F5344CB8AC3E}">
        <p14:creationId xmlns:p14="http://schemas.microsoft.com/office/powerpoint/2010/main" val="116882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FB37-431F-4949-AD4D-3AA3DD681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D40939-E8A0-4265-A974-C44A01A600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9581A8-31CE-4D07-AAA9-5CC1BFAAF0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7F2146-29F0-4742-9CE1-F12245859E28}"/>
              </a:ext>
            </a:extLst>
          </p:cNvPr>
          <p:cNvSpPr>
            <a:spLocks noGrp="1"/>
          </p:cNvSpPr>
          <p:nvPr>
            <p:ph type="dt" sz="half" idx="10"/>
          </p:nvPr>
        </p:nvSpPr>
        <p:spPr/>
        <p:txBody>
          <a:bodyPr/>
          <a:lstStyle/>
          <a:p>
            <a:fld id="{4D64CF70-D8D0-47DC-9392-F5044A611A24}" type="datetimeFigureOut">
              <a:rPr lang="en-US" smtClean="0"/>
              <a:t>4/2/2020</a:t>
            </a:fld>
            <a:endParaRPr lang="en-US"/>
          </a:p>
        </p:txBody>
      </p:sp>
      <p:sp>
        <p:nvSpPr>
          <p:cNvPr id="6" name="Footer Placeholder 5">
            <a:extLst>
              <a:ext uri="{FF2B5EF4-FFF2-40B4-BE49-F238E27FC236}">
                <a16:creationId xmlns:a16="http://schemas.microsoft.com/office/drawing/2014/main" id="{46FA3139-D224-4C8F-B758-994D78E5F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8C339-6BA8-46DD-867B-2F276B391E8E}"/>
              </a:ext>
            </a:extLst>
          </p:cNvPr>
          <p:cNvSpPr>
            <a:spLocks noGrp="1"/>
          </p:cNvSpPr>
          <p:nvPr>
            <p:ph type="sldNum" sz="quarter" idx="12"/>
          </p:nvPr>
        </p:nvSpPr>
        <p:spPr/>
        <p:txBody>
          <a:bodyPr/>
          <a:lstStyle/>
          <a:p>
            <a:fld id="{3A1F4C26-70F2-40A3-B27C-006C743F2775}" type="slidenum">
              <a:rPr lang="en-US" smtClean="0"/>
              <a:t>‹#›</a:t>
            </a:fld>
            <a:endParaRPr lang="en-US"/>
          </a:p>
        </p:txBody>
      </p:sp>
    </p:spTree>
    <p:extLst>
      <p:ext uri="{BB962C8B-B14F-4D97-AF65-F5344CB8AC3E}">
        <p14:creationId xmlns:p14="http://schemas.microsoft.com/office/powerpoint/2010/main" val="97060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42A4-DCAC-4C5E-8431-2B0CC77EBD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9B32E6-44BB-4DB7-A598-B6A50A278D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911DD3-096B-4A17-A9C8-37A4372756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1C9782-224D-4C54-AA0F-7E627492C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B835F3D-89EE-417C-AC2F-0195D6CE0B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FD655E-B4C1-490A-BF83-1DBB77752B2C}"/>
              </a:ext>
            </a:extLst>
          </p:cNvPr>
          <p:cNvSpPr>
            <a:spLocks noGrp="1"/>
          </p:cNvSpPr>
          <p:nvPr>
            <p:ph type="dt" sz="half" idx="10"/>
          </p:nvPr>
        </p:nvSpPr>
        <p:spPr/>
        <p:txBody>
          <a:bodyPr/>
          <a:lstStyle/>
          <a:p>
            <a:fld id="{4D64CF70-D8D0-47DC-9392-F5044A611A24}" type="datetimeFigureOut">
              <a:rPr lang="en-US" smtClean="0"/>
              <a:t>4/2/2020</a:t>
            </a:fld>
            <a:endParaRPr lang="en-US"/>
          </a:p>
        </p:txBody>
      </p:sp>
      <p:sp>
        <p:nvSpPr>
          <p:cNvPr id="8" name="Footer Placeholder 7">
            <a:extLst>
              <a:ext uri="{FF2B5EF4-FFF2-40B4-BE49-F238E27FC236}">
                <a16:creationId xmlns:a16="http://schemas.microsoft.com/office/drawing/2014/main" id="{42F34420-E60D-4D51-AB95-897B4560DD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8EE012-9B76-4D79-9C30-905318681880}"/>
              </a:ext>
            </a:extLst>
          </p:cNvPr>
          <p:cNvSpPr>
            <a:spLocks noGrp="1"/>
          </p:cNvSpPr>
          <p:nvPr>
            <p:ph type="sldNum" sz="quarter" idx="12"/>
          </p:nvPr>
        </p:nvSpPr>
        <p:spPr/>
        <p:txBody>
          <a:bodyPr/>
          <a:lstStyle/>
          <a:p>
            <a:fld id="{3A1F4C26-70F2-40A3-B27C-006C743F2775}" type="slidenum">
              <a:rPr lang="en-US" smtClean="0"/>
              <a:t>‹#›</a:t>
            </a:fld>
            <a:endParaRPr lang="en-US"/>
          </a:p>
        </p:txBody>
      </p:sp>
    </p:spTree>
    <p:extLst>
      <p:ext uri="{BB962C8B-B14F-4D97-AF65-F5344CB8AC3E}">
        <p14:creationId xmlns:p14="http://schemas.microsoft.com/office/powerpoint/2010/main" val="261067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A5C7-D430-4DA4-A72F-287102EB9B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2AC09F-11BA-4BDC-8D8F-14EBBBB1FDE3}"/>
              </a:ext>
            </a:extLst>
          </p:cNvPr>
          <p:cNvSpPr>
            <a:spLocks noGrp="1"/>
          </p:cNvSpPr>
          <p:nvPr>
            <p:ph type="dt" sz="half" idx="10"/>
          </p:nvPr>
        </p:nvSpPr>
        <p:spPr/>
        <p:txBody>
          <a:bodyPr/>
          <a:lstStyle/>
          <a:p>
            <a:fld id="{4D64CF70-D8D0-47DC-9392-F5044A611A24}" type="datetimeFigureOut">
              <a:rPr lang="en-US" smtClean="0"/>
              <a:t>4/2/2020</a:t>
            </a:fld>
            <a:endParaRPr lang="en-US"/>
          </a:p>
        </p:txBody>
      </p:sp>
      <p:sp>
        <p:nvSpPr>
          <p:cNvPr id="4" name="Footer Placeholder 3">
            <a:extLst>
              <a:ext uri="{FF2B5EF4-FFF2-40B4-BE49-F238E27FC236}">
                <a16:creationId xmlns:a16="http://schemas.microsoft.com/office/drawing/2014/main" id="{368117E6-E7B7-4140-8DF5-C79CDB8C41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6E9AC-1D36-4F3B-9BD4-A87E21558EAB}"/>
              </a:ext>
            </a:extLst>
          </p:cNvPr>
          <p:cNvSpPr>
            <a:spLocks noGrp="1"/>
          </p:cNvSpPr>
          <p:nvPr>
            <p:ph type="sldNum" sz="quarter" idx="12"/>
          </p:nvPr>
        </p:nvSpPr>
        <p:spPr/>
        <p:txBody>
          <a:bodyPr/>
          <a:lstStyle/>
          <a:p>
            <a:fld id="{3A1F4C26-70F2-40A3-B27C-006C743F2775}" type="slidenum">
              <a:rPr lang="en-US" smtClean="0"/>
              <a:t>‹#›</a:t>
            </a:fld>
            <a:endParaRPr lang="en-US"/>
          </a:p>
        </p:txBody>
      </p:sp>
    </p:spTree>
    <p:extLst>
      <p:ext uri="{BB962C8B-B14F-4D97-AF65-F5344CB8AC3E}">
        <p14:creationId xmlns:p14="http://schemas.microsoft.com/office/powerpoint/2010/main" val="350589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9271FB-3BE8-45C8-801C-D1D1A21C5F56}"/>
              </a:ext>
            </a:extLst>
          </p:cNvPr>
          <p:cNvSpPr>
            <a:spLocks noGrp="1"/>
          </p:cNvSpPr>
          <p:nvPr>
            <p:ph type="dt" sz="half" idx="10"/>
          </p:nvPr>
        </p:nvSpPr>
        <p:spPr/>
        <p:txBody>
          <a:bodyPr/>
          <a:lstStyle/>
          <a:p>
            <a:fld id="{4D64CF70-D8D0-47DC-9392-F5044A611A24}" type="datetimeFigureOut">
              <a:rPr lang="en-US" smtClean="0"/>
              <a:t>4/2/2020</a:t>
            </a:fld>
            <a:endParaRPr lang="en-US"/>
          </a:p>
        </p:txBody>
      </p:sp>
      <p:sp>
        <p:nvSpPr>
          <p:cNvPr id="3" name="Footer Placeholder 2">
            <a:extLst>
              <a:ext uri="{FF2B5EF4-FFF2-40B4-BE49-F238E27FC236}">
                <a16:creationId xmlns:a16="http://schemas.microsoft.com/office/drawing/2014/main" id="{171CFED1-653B-499B-B5BE-05A350D62C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A9C886-AB6C-473F-8BA8-406D49188AD3}"/>
              </a:ext>
            </a:extLst>
          </p:cNvPr>
          <p:cNvSpPr>
            <a:spLocks noGrp="1"/>
          </p:cNvSpPr>
          <p:nvPr>
            <p:ph type="sldNum" sz="quarter" idx="12"/>
          </p:nvPr>
        </p:nvSpPr>
        <p:spPr/>
        <p:txBody>
          <a:bodyPr/>
          <a:lstStyle/>
          <a:p>
            <a:fld id="{3A1F4C26-70F2-40A3-B27C-006C743F2775}" type="slidenum">
              <a:rPr lang="en-US" smtClean="0"/>
              <a:t>‹#›</a:t>
            </a:fld>
            <a:endParaRPr lang="en-US"/>
          </a:p>
        </p:txBody>
      </p:sp>
    </p:spTree>
    <p:extLst>
      <p:ext uri="{BB962C8B-B14F-4D97-AF65-F5344CB8AC3E}">
        <p14:creationId xmlns:p14="http://schemas.microsoft.com/office/powerpoint/2010/main" val="211613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0AB9-E7AD-4733-BF3C-E2DBBD4CD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B486F5-D417-45E2-8858-4AFD8B0CE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103B9-95F2-4D0B-B02D-16A8CAEC2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BD2F40-B87D-492B-ACBD-54C81A5C69EE}"/>
              </a:ext>
            </a:extLst>
          </p:cNvPr>
          <p:cNvSpPr>
            <a:spLocks noGrp="1"/>
          </p:cNvSpPr>
          <p:nvPr>
            <p:ph type="dt" sz="half" idx="10"/>
          </p:nvPr>
        </p:nvSpPr>
        <p:spPr/>
        <p:txBody>
          <a:bodyPr/>
          <a:lstStyle/>
          <a:p>
            <a:fld id="{4D64CF70-D8D0-47DC-9392-F5044A611A24}" type="datetimeFigureOut">
              <a:rPr lang="en-US" smtClean="0"/>
              <a:t>4/2/2020</a:t>
            </a:fld>
            <a:endParaRPr lang="en-US"/>
          </a:p>
        </p:txBody>
      </p:sp>
      <p:sp>
        <p:nvSpPr>
          <p:cNvPr id="6" name="Footer Placeholder 5">
            <a:extLst>
              <a:ext uri="{FF2B5EF4-FFF2-40B4-BE49-F238E27FC236}">
                <a16:creationId xmlns:a16="http://schemas.microsoft.com/office/drawing/2014/main" id="{19A022B7-F7EF-4DF7-9D67-8BEBD9F3C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5505ED-A4E5-4F56-A0F8-7F46915B81B5}"/>
              </a:ext>
            </a:extLst>
          </p:cNvPr>
          <p:cNvSpPr>
            <a:spLocks noGrp="1"/>
          </p:cNvSpPr>
          <p:nvPr>
            <p:ph type="sldNum" sz="quarter" idx="12"/>
          </p:nvPr>
        </p:nvSpPr>
        <p:spPr/>
        <p:txBody>
          <a:bodyPr/>
          <a:lstStyle/>
          <a:p>
            <a:fld id="{3A1F4C26-70F2-40A3-B27C-006C743F2775}" type="slidenum">
              <a:rPr lang="en-US" smtClean="0"/>
              <a:t>‹#›</a:t>
            </a:fld>
            <a:endParaRPr lang="en-US"/>
          </a:p>
        </p:txBody>
      </p:sp>
    </p:spTree>
    <p:extLst>
      <p:ext uri="{BB962C8B-B14F-4D97-AF65-F5344CB8AC3E}">
        <p14:creationId xmlns:p14="http://schemas.microsoft.com/office/powerpoint/2010/main" val="40654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E4D6-9FBF-4ED4-892E-95E59CC4A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003C41-DF10-4BD0-A0B1-4EB3CD0302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9490C0-49F9-4CEA-9DE2-7D2AE6956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F51DEF-7FEE-4183-8771-7E43B98B900E}"/>
              </a:ext>
            </a:extLst>
          </p:cNvPr>
          <p:cNvSpPr>
            <a:spLocks noGrp="1"/>
          </p:cNvSpPr>
          <p:nvPr>
            <p:ph type="dt" sz="half" idx="10"/>
          </p:nvPr>
        </p:nvSpPr>
        <p:spPr/>
        <p:txBody>
          <a:bodyPr/>
          <a:lstStyle/>
          <a:p>
            <a:fld id="{4D64CF70-D8D0-47DC-9392-F5044A611A24}" type="datetimeFigureOut">
              <a:rPr lang="en-US" smtClean="0"/>
              <a:t>4/2/2020</a:t>
            </a:fld>
            <a:endParaRPr lang="en-US"/>
          </a:p>
        </p:txBody>
      </p:sp>
      <p:sp>
        <p:nvSpPr>
          <p:cNvPr id="6" name="Footer Placeholder 5">
            <a:extLst>
              <a:ext uri="{FF2B5EF4-FFF2-40B4-BE49-F238E27FC236}">
                <a16:creationId xmlns:a16="http://schemas.microsoft.com/office/drawing/2014/main" id="{C9D81E64-7E06-4FEA-B501-9AFFBACAB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8F25D-569C-4596-858A-44FCDEAEF909}"/>
              </a:ext>
            </a:extLst>
          </p:cNvPr>
          <p:cNvSpPr>
            <a:spLocks noGrp="1"/>
          </p:cNvSpPr>
          <p:nvPr>
            <p:ph type="sldNum" sz="quarter" idx="12"/>
          </p:nvPr>
        </p:nvSpPr>
        <p:spPr/>
        <p:txBody>
          <a:bodyPr/>
          <a:lstStyle/>
          <a:p>
            <a:fld id="{3A1F4C26-70F2-40A3-B27C-006C743F2775}" type="slidenum">
              <a:rPr lang="en-US" smtClean="0"/>
              <a:t>‹#›</a:t>
            </a:fld>
            <a:endParaRPr lang="en-US"/>
          </a:p>
        </p:txBody>
      </p:sp>
    </p:spTree>
    <p:extLst>
      <p:ext uri="{BB962C8B-B14F-4D97-AF65-F5344CB8AC3E}">
        <p14:creationId xmlns:p14="http://schemas.microsoft.com/office/powerpoint/2010/main" val="64572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421CF-B391-4490-9106-D8782B3FB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5D4A44-5A55-4D45-8527-E6910CB304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8AF6B-8E05-45EA-BB36-AFC85FED7C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4CF70-D8D0-47DC-9392-F5044A611A24}" type="datetimeFigureOut">
              <a:rPr lang="en-US" smtClean="0"/>
              <a:t>4/2/2020</a:t>
            </a:fld>
            <a:endParaRPr lang="en-US"/>
          </a:p>
        </p:txBody>
      </p:sp>
      <p:sp>
        <p:nvSpPr>
          <p:cNvPr id="5" name="Footer Placeholder 4">
            <a:extLst>
              <a:ext uri="{FF2B5EF4-FFF2-40B4-BE49-F238E27FC236}">
                <a16:creationId xmlns:a16="http://schemas.microsoft.com/office/drawing/2014/main" id="{2A494345-3D9B-4700-8F1E-2A639529B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A4F9F4-5C0E-4315-B49D-BC037BA44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F4C26-70F2-40A3-B27C-006C743F2775}" type="slidenum">
              <a:rPr lang="en-US" smtClean="0"/>
              <a:t>‹#›</a:t>
            </a:fld>
            <a:endParaRPr lang="en-US"/>
          </a:p>
        </p:txBody>
      </p:sp>
    </p:spTree>
    <p:extLst>
      <p:ext uri="{BB962C8B-B14F-4D97-AF65-F5344CB8AC3E}">
        <p14:creationId xmlns:p14="http://schemas.microsoft.com/office/powerpoint/2010/main" val="3913167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6DFF-72AB-44C7-B67B-6606FC871C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5CF2A6-B977-49CA-B25B-BD3FA91D7FDB}"/>
              </a:ext>
            </a:extLst>
          </p:cNvPr>
          <p:cNvSpPr>
            <a:spLocks noGrp="1"/>
          </p:cNvSpPr>
          <p:nvPr>
            <p:ph idx="1"/>
          </p:nvPr>
        </p:nvSpPr>
        <p:spPr/>
        <p:txBody>
          <a:bodyPr/>
          <a:lstStyle/>
          <a:p>
            <a:pPr marL="0" indent="0" algn="ctr">
              <a:buNone/>
            </a:pPr>
            <a:r>
              <a:rPr lang="en-US" sz="3600" dirty="0"/>
              <a:t>NOTE: This Sample Visual Prayer Power Point is very basic and was assembled quickly within PP to give an idea of what slides for the Visual Prayer section of an online service might look like. </a:t>
            </a:r>
          </a:p>
          <a:p>
            <a:pPr marL="0" indent="0">
              <a:buNone/>
            </a:pPr>
            <a:r>
              <a:rPr lang="en-US" dirty="0"/>
              <a:t> </a:t>
            </a:r>
          </a:p>
        </p:txBody>
      </p:sp>
    </p:spTree>
    <p:extLst>
      <p:ext uri="{BB962C8B-B14F-4D97-AF65-F5344CB8AC3E}">
        <p14:creationId xmlns:p14="http://schemas.microsoft.com/office/powerpoint/2010/main" val="167577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DDF6-7915-46E4-8B7D-E6780222C0B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E0CFFC1-D03A-4BFF-ACBE-6BA5718EF9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8512" y="0"/>
            <a:ext cx="4574074" cy="6858000"/>
          </a:xfrm>
        </p:spPr>
      </p:pic>
    </p:spTree>
    <p:extLst>
      <p:ext uri="{BB962C8B-B14F-4D97-AF65-F5344CB8AC3E}">
        <p14:creationId xmlns:p14="http://schemas.microsoft.com/office/powerpoint/2010/main" val="322306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E21E-ECAE-4464-9AC3-617EE813AACE}"/>
              </a:ext>
            </a:extLst>
          </p:cNvPr>
          <p:cNvSpPr>
            <a:spLocks noGrp="1"/>
          </p:cNvSpPr>
          <p:nvPr>
            <p:ph type="title"/>
          </p:nvPr>
        </p:nvSpPr>
        <p:spPr>
          <a:xfrm>
            <a:off x="838199" y="4781482"/>
            <a:ext cx="10515600" cy="1325563"/>
          </a:xfrm>
        </p:spPr>
        <p:txBody>
          <a:bodyPr/>
          <a:lstStyle/>
          <a:p>
            <a:pPr algn="ctr"/>
            <a:r>
              <a:rPr lang="en-US" dirty="0"/>
              <a:t>Debra: Grief. Comfort me in your mercy Lord.</a:t>
            </a:r>
          </a:p>
        </p:txBody>
      </p:sp>
      <p:pic>
        <p:nvPicPr>
          <p:cNvPr id="5" name="Content Placeholder 4">
            <a:extLst>
              <a:ext uri="{FF2B5EF4-FFF2-40B4-BE49-F238E27FC236}">
                <a16:creationId xmlns:a16="http://schemas.microsoft.com/office/drawing/2014/main" id="{08754499-6472-4BAD-9B8B-213E42687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9081" y="2227635"/>
            <a:ext cx="4213837" cy="2194989"/>
          </a:xfrm>
        </p:spPr>
      </p:pic>
    </p:spTree>
    <p:extLst>
      <p:ext uri="{BB962C8B-B14F-4D97-AF65-F5344CB8AC3E}">
        <p14:creationId xmlns:p14="http://schemas.microsoft.com/office/powerpoint/2010/main" val="261819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875A-2807-424D-ABCA-55661B7587F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23426C0-265D-41F4-9F8A-641B4A56C5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0410" y="-68094"/>
            <a:ext cx="4574074" cy="6858000"/>
          </a:xfrm>
        </p:spPr>
      </p:pic>
    </p:spTree>
    <p:extLst>
      <p:ext uri="{BB962C8B-B14F-4D97-AF65-F5344CB8AC3E}">
        <p14:creationId xmlns:p14="http://schemas.microsoft.com/office/powerpoint/2010/main" val="293602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42C6-4CE4-4BF1-9406-7B2E8731A49D}"/>
              </a:ext>
            </a:extLst>
          </p:cNvPr>
          <p:cNvSpPr>
            <a:spLocks noGrp="1"/>
          </p:cNvSpPr>
          <p:nvPr>
            <p:ph type="title"/>
          </p:nvPr>
        </p:nvSpPr>
        <p:spPr>
          <a:xfrm>
            <a:off x="724927" y="5083040"/>
            <a:ext cx="10515600" cy="1325563"/>
          </a:xfrm>
        </p:spPr>
        <p:txBody>
          <a:bodyPr>
            <a:normAutofit/>
          </a:bodyPr>
          <a:lstStyle/>
          <a:p>
            <a:pPr algn="ctr"/>
            <a:r>
              <a:rPr lang="en-US" sz="4000" dirty="0"/>
              <a:t>Leslie: Praise for abundance blessings at work.</a:t>
            </a:r>
          </a:p>
        </p:txBody>
      </p:sp>
      <p:pic>
        <p:nvPicPr>
          <p:cNvPr id="5" name="Content Placeholder 4">
            <a:extLst>
              <a:ext uri="{FF2B5EF4-FFF2-40B4-BE49-F238E27FC236}">
                <a16:creationId xmlns:a16="http://schemas.microsoft.com/office/drawing/2014/main" id="{F7C32CBB-42A4-48C9-AF3B-3B0A9BE6E2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5760" y="2032852"/>
            <a:ext cx="4873934" cy="2729403"/>
          </a:xfrm>
        </p:spPr>
      </p:pic>
    </p:spTree>
    <p:extLst>
      <p:ext uri="{BB962C8B-B14F-4D97-AF65-F5344CB8AC3E}">
        <p14:creationId xmlns:p14="http://schemas.microsoft.com/office/powerpoint/2010/main" val="88259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4E23-13BD-45BF-B21D-D36F59A43C8C}"/>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DBBA38B4-6F54-4C6A-BD8D-B75FA4DE7A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3774" y="0"/>
            <a:ext cx="4484451" cy="6723626"/>
          </a:xfrm>
        </p:spPr>
      </p:pic>
    </p:spTree>
    <p:extLst>
      <p:ext uri="{BB962C8B-B14F-4D97-AF65-F5344CB8AC3E}">
        <p14:creationId xmlns:p14="http://schemas.microsoft.com/office/powerpoint/2010/main" val="98069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336BD-FFFD-4AB0-9C0D-47C626D01FE2}"/>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A4146732-3183-4370-AD4B-AFCE724096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75474" cy="6961204"/>
          </a:xfrm>
        </p:spPr>
      </p:pic>
    </p:spTree>
    <p:extLst>
      <p:ext uri="{BB962C8B-B14F-4D97-AF65-F5344CB8AC3E}">
        <p14:creationId xmlns:p14="http://schemas.microsoft.com/office/powerpoint/2010/main" val="244336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B809-7549-40AC-9488-78AAD3896858}"/>
              </a:ext>
            </a:extLst>
          </p:cNvPr>
          <p:cNvSpPr>
            <a:spLocks noGrp="1"/>
          </p:cNvSpPr>
          <p:nvPr>
            <p:ph type="title"/>
          </p:nvPr>
        </p:nvSpPr>
        <p:spPr>
          <a:xfrm>
            <a:off x="838199" y="5256695"/>
            <a:ext cx="10515600" cy="1325563"/>
          </a:xfrm>
        </p:spPr>
        <p:txBody>
          <a:bodyPr/>
          <a:lstStyle/>
          <a:p>
            <a:pPr algn="ctr"/>
            <a:r>
              <a:rPr lang="en-US" dirty="0"/>
              <a:t>Prayer@SetOneFellowship.org</a:t>
            </a:r>
          </a:p>
        </p:txBody>
      </p:sp>
      <p:pic>
        <p:nvPicPr>
          <p:cNvPr id="5" name="Content Placeholder 4">
            <a:extLst>
              <a:ext uri="{FF2B5EF4-FFF2-40B4-BE49-F238E27FC236}">
                <a16:creationId xmlns:a16="http://schemas.microsoft.com/office/drawing/2014/main" id="{E7668F98-FD05-4C80-819E-3DDAC19D27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599" y="153193"/>
            <a:ext cx="8572801" cy="4822201"/>
          </a:xfrm>
        </p:spPr>
      </p:pic>
    </p:spTree>
    <p:extLst>
      <p:ext uri="{BB962C8B-B14F-4D97-AF65-F5344CB8AC3E}">
        <p14:creationId xmlns:p14="http://schemas.microsoft.com/office/powerpoint/2010/main" val="2753433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DE8E-7296-4654-920B-BBA69A54D80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DF9077E-7FD0-4EE2-8302-ECAF082632E6}"/>
              </a:ext>
            </a:extLst>
          </p:cNvPr>
          <p:cNvSpPr>
            <a:spLocks noGrp="1"/>
          </p:cNvSpPr>
          <p:nvPr>
            <p:ph type="subTitle" idx="1"/>
          </p:nvPr>
        </p:nvSpPr>
        <p:spPr/>
        <p:txBody>
          <a:bodyPr/>
          <a:lstStyle/>
          <a:p>
            <a:r>
              <a:rPr lang="en-US" dirty="0" err="1"/>
              <a:t>NOte</a:t>
            </a:r>
            <a:endParaRPr lang="en-US" dirty="0"/>
          </a:p>
        </p:txBody>
      </p:sp>
      <p:pic>
        <p:nvPicPr>
          <p:cNvPr id="5" name="Picture 4">
            <a:extLst>
              <a:ext uri="{FF2B5EF4-FFF2-40B4-BE49-F238E27FC236}">
                <a16:creationId xmlns:a16="http://schemas.microsoft.com/office/drawing/2014/main" id="{8551F59E-38DC-4CC7-A217-E657DA6C6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963" y="0"/>
            <a:ext cx="4574074" cy="6858000"/>
          </a:xfrm>
          <a:prstGeom prst="rect">
            <a:avLst/>
          </a:prstGeom>
        </p:spPr>
      </p:pic>
    </p:spTree>
    <p:extLst>
      <p:ext uri="{BB962C8B-B14F-4D97-AF65-F5344CB8AC3E}">
        <p14:creationId xmlns:p14="http://schemas.microsoft.com/office/powerpoint/2010/main" val="240692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2696E-FA1D-453A-AA7A-0B3AFC68012D}"/>
              </a:ext>
            </a:extLst>
          </p:cNvPr>
          <p:cNvSpPr>
            <a:spLocks noGrp="1"/>
          </p:cNvSpPr>
          <p:nvPr>
            <p:ph type="title"/>
          </p:nvPr>
        </p:nvSpPr>
        <p:spPr>
          <a:xfrm>
            <a:off x="954932" y="4878760"/>
            <a:ext cx="10515600" cy="1325563"/>
          </a:xfrm>
        </p:spPr>
        <p:txBody>
          <a:bodyPr/>
          <a:lstStyle/>
          <a:p>
            <a:pPr algn="ctr"/>
            <a:r>
              <a:rPr lang="en-US" dirty="0"/>
              <a:t>Melissa: Unity of the Body of Christ</a:t>
            </a:r>
          </a:p>
        </p:txBody>
      </p:sp>
      <p:pic>
        <p:nvPicPr>
          <p:cNvPr id="5" name="Content Placeholder 4">
            <a:extLst>
              <a:ext uri="{FF2B5EF4-FFF2-40B4-BE49-F238E27FC236}">
                <a16:creationId xmlns:a16="http://schemas.microsoft.com/office/drawing/2014/main" id="{3BDA8CD2-5785-4FFF-9B9F-B7B4A37277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6598" y="1055802"/>
            <a:ext cx="6698803" cy="3704305"/>
          </a:xfrm>
        </p:spPr>
      </p:pic>
    </p:spTree>
    <p:extLst>
      <p:ext uri="{BB962C8B-B14F-4D97-AF65-F5344CB8AC3E}">
        <p14:creationId xmlns:p14="http://schemas.microsoft.com/office/powerpoint/2010/main" val="245205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25AA-C950-4610-9D05-69EA38DC17D9}"/>
              </a:ext>
            </a:extLst>
          </p:cNvPr>
          <p:cNvSpPr>
            <a:spLocks noGrp="1"/>
          </p:cNvSpPr>
          <p:nvPr>
            <p:ph type="title"/>
          </p:nvPr>
        </p:nvSpPr>
        <p:spPr>
          <a:xfrm>
            <a:off x="838200" y="316487"/>
            <a:ext cx="10515600" cy="1325563"/>
          </a:xfrm>
        </p:spPr>
        <p:txBody>
          <a:bodyPr/>
          <a:lstStyle/>
          <a:p>
            <a:endParaRPr lang="en-US" dirty="0"/>
          </a:p>
        </p:txBody>
      </p:sp>
      <p:pic>
        <p:nvPicPr>
          <p:cNvPr id="5" name="Content Placeholder 4">
            <a:extLst>
              <a:ext uri="{FF2B5EF4-FFF2-40B4-BE49-F238E27FC236}">
                <a16:creationId xmlns:a16="http://schemas.microsoft.com/office/drawing/2014/main" id="{F792E0F0-1CE6-4D3C-971D-7E3D7CB55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2907" y="0"/>
            <a:ext cx="4548523" cy="6819690"/>
          </a:xfrm>
        </p:spPr>
      </p:pic>
    </p:spTree>
    <p:extLst>
      <p:ext uri="{BB962C8B-B14F-4D97-AF65-F5344CB8AC3E}">
        <p14:creationId xmlns:p14="http://schemas.microsoft.com/office/powerpoint/2010/main" val="70626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980E-E062-455B-A557-3CC32461EA24}"/>
              </a:ext>
            </a:extLst>
          </p:cNvPr>
          <p:cNvSpPr>
            <a:spLocks noGrp="1"/>
          </p:cNvSpPr>
          <p:nvPr>
            <p:ph type="title"/>
          </p:nvPr>
        </p:nvSpPr>
        <p:spPr>
          <a:xfrm>
            <a:off x="925749" y="5160861"/>
            <a:ext cx="10515600" cy="1325563"/>
          </a:xfrm>
        </p:spPr>
        <p:txBody>
          <a:bodyPr/>
          <a:lstStyle/>
          <a:p>
            <a:pPr algn="ctr"/>
            <a:r>
              <a:rPr lang="en-US" dirty="0"/>
              <a:t>Elise: </a:t>
            </a:r>
            <a:r>
              <a:rPr lang="en-US"/>
              <a:t>Pray for Victims </a:t>
            </a:r>
            <a:r>
              <a:rPr lang="en-US" dirty="0"/>
              <a:t>of Human Trafficking</a:t>
            </a:r>
          </a:p>
        </p:txBody>
      </p:sp>
      <p:pic>
        <p:nvPicPr>
          <p:cNvPr id="5" name="Content Placeholder 4">
            <a:extLst>
              <a:ext uri="{FF2B5EF4-FFF2-40B4-BE49-F238E27FC236}">
                <a16:creationId xmlns:a16="http://schemas.microsoft.com/office/drawing/2014/main" id="{80A8FDD3-1208-4856-9362-E85E4C1E5D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91945"/>
            <a:ext cx="10515600" cy="4206240"/>
          </a:xfrm>
        </p:spPr>
      </p:pic>
    </p:spTree>
    <p:extLst>
      <p:ext uri="{BB962C8B-B14F-4D97-AF65-F5344CB8AC3E}">
        <p14:creationId xmlns:p14="http://schemas.microsoft.com/office/powerpoint/2010/main" val="365657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6750-370D-4D17-9266-8AAA3AADF99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15B9CAB-1044-49EC-8514-5D0A06475D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8884" y="-83086"/>
            <a:ext cx="4684905" cy="7024172"/>
          </a:xfrm>
        </p:spPr>
      </p:pic>
    </p:spTree>
    <p:extLst>
      <p:ext uri="{BB962C8B-B14F-4D97-AF65-F5344CB8AC3E}">
        <p14:creationId xmlns:p14="http://schemas.microsoft.com/office/powerpoint/2010/main" val="74921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C13D-180B-4DBB-9632-FC592AA3FA7C}"/>
              </a:ext>
            </a:extLst>
          </p:cNvPr>
          <p:cNvSpPr>
            <a:spLocks noGrp="1"/>
          </p:cNvSpPr>
          <p:nvPr>
            <p:ph type="title"/>
          </p:nvPr>
        </p:nvSpPr>
        <p:spPr>
          <a:xfrm>
            <a:off x="838200" y="4946853"/>
            <a:ext cx="10515600" cy="1325563"/>
          </a:xfrm>
        </p:spPr>
        <p:txBody>
          <a:bodyPr/>
          <a:lstStyle/>
          <a:p>
            <a:pPr algn="ctr"/>
            <a:r>
              <a:rPr lang="en-US" dirty="0"/>
              <a:t>Sarah: Healing and Restoration of Marriage</a:t>
            </a:r>
          </a:p>
        </p:txBody>
      </p:sp>
      <p:pic>
        <p:nvPicPr>
          <p:cNvPr id="5" name="Content Placeholder 4">
            <a:extLst>
              <a:ext uri="{FF2B5EF4-FFF2-40B4-BE49-F238E27FC236}">
                <a16:creationId xmlns:a16="http://schemas.microsoft.com/office/drawing/2014/main" id="{8220CAB5-CDB5-4316-8D68-9ECE59467F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1579" y="1852229"/>
            <a:ext cx="3828842" cy="2547920"/>
          </a:xfrm>
        </p:spPr>
      </p:pic>
    </p:spTree>
    <p:extLst>
      <p:ext uri="{BB962C8B-B14F-4D97-AF65-F5344CB8AC3E}">
        <p14:creationId xmlns:p14="http://schemas.microsoft.com/office/powerpoint/2010/main" val="2687354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05D55-DD3D-49A0-A074-2065D80CB16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11C357E-8AE8-415D-BFAD-F5A761AF0B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535" y="-53840"/>
            <a:ext cx="4632467" cy="6945549"/>
          </a:xfrm>
        </p:spPr>
      </p:pic>
    </p:spTree>
    <p:extLst>
      <p:ext uri="{BB962C8B-B14F-4D97-AF65-F5344CB8AC3E}">
        <p14:creationId xmlns:p14="http://schemas.microsoft.com/office/powerpoint/2010/main" val="410714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8BED-1A7B-4F50-A21B-3350BD087338}"/>
              </a:ext>
            </a:extLst>
          </p:cNvPr>
          <p:cNvSpPr>
            <a:spLocks noGrp="1"/>
          </p:cNvSpPr>
          <p:nvPr>
            <p:ph type="title"/>
          </p:nvPr>
        </p:nvSpPr>
        <p:spPr>
          <a:xfrm>
            <a:off x="838199" y="4732845"/>
            <a:ext cx="10515600" cy="1325563"/>
          </a:xfrm>
        </p:spPr>
        <p:txBody>
          <a:bodyPr/>
          <a:lstStyle/>
          <a:p>
            <a:pPr algn="ctr"/>
            <a:r>
              <a:rPr lang="en-US" dirty="0"/>
              <a:t>Luke: Prayer for His Sick Son</a:t>
            </a:r>
          </a:p>
        </p:txBody>
      </p:sp>
      <p:pic>
        <p:nvPicPr>
          <p:cNvPr id="5" name="Content Placeholder 4">
            <a:extLst>
              <a:ext uri="{FF2B5EF4-FFF2-40B4-BE49-F238E27FC236}">
                <a16:creationId xmlns:a16="http://schemas.microsoft.com/office/drawing/2014/main" id="{0A8CCE11-8DE4-4AB1-9697-F91078473D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5679" y="2338747"/>
            <a:ext cx="3180641" cy="2116572"/>
          </a:xfrm>
        </p:spPr>
      </p:pic>
    </p:spTree>
    <p:extLst>
      <p:ext uri="{BB962C8B-B14F-4D97-AF65-F5344CB8AC3E}">
        <p14:creationId xmlns:p14="http://schemas.microsoft.com/office/powerpoint/2010/main" val="1637019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94</Words>
  <Application>Microsoft Office PowerPoint</Application>
  <PresentationFormat>Widescreen</PresentationFormat>
  <Paragraphs>10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Melissa: Unity of the Body of Christ</vt:lpstr>
      <vt:lpstr>PowerPoint Presentation</vt:lpstr>
      <vt:lpstr>Elise: Pray for Victims of Human Trafficking</vt:lpstr>
      <vt:lpstr>PowerPoint Presentation</vt:lpstr>
      <vt:lpstr>Sarah: Healing and Restoration of Marriage</vt:lpstr>
      <vt:lpstr>PowerPoint Presentation</vt:lpstr>
      <vt:lpstr>Luke: Prayer for His Sick Son</vt:lpstr>
      <vt:lpstr>PowerPoint Presentation</vt:lpstr>
      <vt:lpstr>Debra: Grief. Comfort me in your mercy Lord.</vt:lpstr>
      <vt:lpstr>PowerPoint Presentation</vt:lpstr>
      <vt:lpstr>Leslie: Praise for abundance blessings at work.</vt:lpstr>
      <vt:lpstr>PowerPoint Presentation</vt:lpstr>
      <vt:lpstr>PowerPoint Presentation</vt:lpstr>
      <vt:lpstr>Prayer@SetOneFellowship.org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mcelroys</dc:creator>
  <cp:lastModifiedBy>scott mcelroys</cp:lastModifiedBy>
  <cp:revision>14</cp:revision>
  <dcterms:created xsi:type="dcterms:W3CDTF">2019-02-23T00:12:00Z</dcterms:created>
  <dcterms:modified xsi:type="dcterms:W3CDTF">2020-04-03T03:48:39Z</dcterms:modified>
</cp:coreProperties>
</file>